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63" r:id="rId3"/>
    <p:sldId id="518" r:id="rId4"/>
    <p:sldId id="508" r:id="rId5"/>
    <p:sldId id="509" r:id="rId6"/>
    <p:sldId id="510" r:id="rId7"/>
    <p:sldId id="511" r:id="rId8"/>
    <p:sldId id="512" r:id="rId9"/>
    <p:sldId id="513" r:id="rId10"/>
    <p:sldId id="514" r:id="rId11"/>
    <p:sldId id="533" r:id="rId12"/>
    <p:sldId id="520" r:id="rId13"/>
    <p:sldId id="524" r:id="rId14"/>
    <p:sldId id="525" r:id="rId15"/>
    <p:sldId id="516" r:id="rId16"/>
    <p:sldId id="517"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17-Sep-23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pngall.com/blocked-png"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signup?source=login" TargetMode="External"/><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8.png"/><Relationship Id="rId4" Type="http://schemas.openxmlformats.org/officeDocument/2006/relationships/hyperlink" Target="https://freesvg.org/simple-white-cloud-icon-vector-graphi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(Sakshi)</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Sakshi’s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r>
              <a:rPr lang="en-US" dirty="0"/>
              <a:t>Integrating the OData in Fiori App</a:t>
            </a:r>
          </a:p>
          <a:p>
            <a:pPr marL="285750" indent="-285750">
              <a:buClr>
                <a:schemeClr val="tx1"/>
              </a:buClr>
              <a:buFont typeface="Arial" panose="020B0604020202020204" pitchFamily="34" charset="0"/>
              <a:buChar char="•"/>
            </a:pPr>
            <a:r>
              <a:rPr lang="en-US" dirty="0"/>
              <a:t>Binding our app with Odata properties</a:t>
            </a:r>
          </a:p>
          <a:p>
            <a:pPr marL="285750" indent="-285750">
              <a:buClr>
                <a:schemeClr val="tx1"/>
              </a:buClr>
              <a:buFont typeface="Arial" panose="020B0604020202020204" pitchFamily="34" charset="0"/>
              <a:buChar char="•"/>
            </a:pPr>
            <a:r>
              <a:rPr lang="en-US" dirty="0"/>
              <a:t>Supporting the Pagination</a:t>
            </a:r>
          </a:p>
          <a:p>
            <a:pPr marL="285750" indent="-285750">
              <a:buClr>
                <a:schemeClr val="tx1"/>
              </a:buClr>
              <a:buFont typeface="Arial" panose="020B0604020202020204" pitchFamily="34" charset="0"/>
              <a:buChar char="•"/>
            </a:pPr>
            <a:r>
              <a:rPr lang="en-US" dirty="0"/>
              <a:t>Getting the Associated Data</a:t>
            </a:r>
          </a:p>
          <a:p>
            <a:pPr marL="285750" indent="-285750">
              <a:buClr>
                <a:schemeClr val="tx1"/>
              </a:buClr>
              <a:buFont typeface="Arial" panose="020B0604020202020204" pitchFamily="34" charset="0"/>
              <a:buChar char="•"/>
            </a:pPr>
            <a:r>
              <a:rPr lang="en-US" dirty="0"/>
              <a:t>Making the POST call using the UI</a:t>
            </a:r>
          </a:p>
          <a:p>
            <a:pPr marL="285750" indent="-285750">
              <a:buClr>
                <a:schemeClr val="tx1"/>
              </a:buClr>
              <a:buFont typeface="Arial" panose="020B0604020202020204" pitchFamily="34" charset="0"/>
              <a:buChar char="•"/>
            </a:pPr>
            <a:r>
              <a:rPr lang="en-US" dirty="0"/>
              <a:t>Making Update call from UI</a:t>
            </a:r>
          </a:p>
          <a:p>
            <a:pPr marL="285750" indent="-285750">
              <a:buClr>
                <a:schemeClr val="tx1"/>
              </a:buClr>
              <a:buFont typeface="Arial" panose="020B0604020202020204" pitchFamily="34" charset="0"/>
              <a:buChar char="•"/>
            </a:pPr>
            <a:r>
              <a:rPr lang="en-US" dirty="0"/>
              <a:t>Making Delete call from UI</a:t>
            </a:r>
          </a:p>
          <a:p>
            <a:pPr marL="285750" indent="-285750">
              <a:buClr>
                <a:schemeClr val="tx1"/>
              </a:buClr>
              <a:buFont typeface="Arial" panose="020B0604020202020204" pitchFamily="34" charset="0"/>
              <a:buChar char="•"/>
            </a:pPr>
            <a:r>
              <a:rPr lang="en-US" dirty="0"/>
              <a:t>Calling the Function Import in the UI</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Now to get the data into the application we have to change the binding of the application. Initially the app is bind to the fruits data, so  we have to bind it form the OData properties.</a:t>
            </a:r>
          </a:p>
          <a:p>
            <a:pPr algn="just"/>
            <a:r>
              <a:rPr lang="en-US" dirty="0"/>
              <a:t>We also have to change the Route Match Handler (</a:t>
            </a:r>
            <a:r>
              <a:rPr lang="en-US" dirty="0">
                <a:solidFill>
                  <a:srgbClr val="FF0000"/>
                </a:solidFill>
              </a:rPr>
              <a:t>herculis</a:t>
            </a:r>
            <a:r>
              <a:rPr lang="en-US" dirty="0"/>
              <a:t>) code in the View2 controller.</a:t>
            </a:r>
          </a:p>
          <a:p>
            <a:pPr algn="just"/>
            <a:r>
              <a:rPr lang="en-US" dirty="0"/>
              <a:t>We have to add the </a:t>
            </a:r>
            <a:r>
              <a:rPr lang="en-US" dirty="0">
                <a:solidFill>
                  <a:srgbClr val="FF0000"/>
                </a:solidFill>
              </a:rPr>
              <a:t>growing</a:t>
            </a:r>
            <a:r>
              <a:rPr lang="en-US" dirty="0"/>
              <a:t> property to the list to </a:t>
            </a:r>
            <a:r>
              <a:rPr lang="en-US" dirty="0">
                <a:solidFill>
                  <a:srgbClr val="FF0000"/>
                </a:solidFill>
              </a:rPr>
              <a:t>support pagination.</a:t>
            </a:r>
          </a:p>
          <a:p>
            <a:pPr algn="just"/>
            <a:r>
              <a:rPr lang="en-US" dirty="0"/>
              <a:t>And we also have to change the search function to support the filter on the </a:t>
            </a:r>
            <a:r>
              <a:rPr lang="en-US" dirty="0">
                <a:solidFill>
                  <a:srgbClr val="FF0000"/>
                </a:solidFill>
              </a:rPr>
              <a:t>CATEGORY</a:t>
            </a:r>
            <a:r>
              <a:rPr lang="en-US" dirty="0"/>
              <a:t>.</a:t>
            </a:r>
          </a:p>
          <a:p>
            <a:pPr algn="just"/>
            <a:endParaRPr lang="en-US" dirty="0"/>
          </a:p>
          <a:p>
            <a:pPr algn="just"/>
            <a:endParaRPr lang="en-US" dirty="0"/>
          </a:p>
          <a:p>
            <a:pPr algn="just"/>
            <a:r>
              <a:rPr lang="en-US" dirty="0"/>
              <a:t>Code Link:- </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View2.view.xml</a:t>
            </a:r>
          </a:p>
          <a:p>
            <a:pPr marL="285750" indent="-285750" algn="just">
              <a:buFontTx/>
              <a:buChar char="-"/>
            </a:pPr>
            <a:r>
              <a:rPr lang="en-US" dirty="0"/>
              <a:t>View2.controller.js</a:t>
            </a:r>
          </a:p>
          <a:p>
            <a:pPr marL="285750" indent="-285750" algn="just">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A330135-C346-4586-9EF8-DCFA408D5DAB}"/>
              </a:ext>
            </a:extLst>
          </p:cNvPr>
          <p:cNvPicPr>
            <a:picLocks noChangeAspect="1"/>
          </p:cNvPicPr>
          <p:nvPr/>
        </p:nvPicPr>
        <p:blipFill>
          <a:blip r:embed="rId3"/>
          <a:stretch>
            <a:fillRect/>
          </a:stretch>
        </p:blipFill>
        <p:spPr>
          <a:xfrm>
            <a:off x="4710201" y="2810415"/>
            <a:ext cx="6670477" cy="341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the Associated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want load the associated data on the UI. To do that we will create  a new form in the moreInfo Fragment and in that form we will load the Supplier data of the product.</a:t>
            </a:r>
          </a:p>
          <a:p>
            <a:r>
              <a:rPr lang="en-US" dirty="0"/>
              <a:t>We will also have to make some changes in the Binding of the View2 to load the dependent data.</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3ED53D9-D9FD-4A12-9B82-D0C21CCDC28B}"/>
              </a:ext>
            </a:extLst>
          </p:cNvPr>
          <p:cNvPicPr>
            <a:picLocks noChangeAspect="1"/>
          </p:cNvPicPr>
          <p:nvPr/>
        </p:nvPicPr>
        <p:blipFill>
          <a:blip r:embed="rId3"/>
          <a:stretch>
            <a:fillRect/>
          </a:stretch>
        </p:blipFill>
        <p:spPr>
          <a:xfrm>
            <a:off x="7265404" y="1905562"/>
            <a:ext cx="4473623" cy="168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F9FBAB5-57B1-449C-94C0-A658C4F03696}"/>
              </a:ext>
            </a:extLst>
          </p:cNvPr>
          <p:cNvPicPr>
            <a:picLocks noChangeAspect="1"/>
          </p:cNvPicPr>
          <p:nvPr/>
        </p:nvPicPr>
        <p:blipFill>
          <a:blip r:embed="rId4"/>
          <a:stretch>
            <a:fillRect/>
          </a:stretch>
        </p:blipFill>
        <p:spPr>
          <a:xfrm>
            <a:off x="2984360" y="3795301"/>
            <a:ext cx="7058084" cy="278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2147</Words>
  <Application>Microsoft Office PowerPoint</Application>
  <PresentationFormat>Widescreen</PresentationFormat>
  <Paragraphs>261</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Sakshi Gupta</cp:lastModifiedBy>
  <cp:revision>6</cp:revision>
  <dcterms:created xsi:type="dcterms:W3CDTF">2023-08-10T16:09:42Z</dcterms:created>
  <dcterms:modified xsi:type="dcterms:W3CDTF">2023-09-17T05:03:32Z</dcterms:modified>
</cp:coreProperties>
</file>